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328"/>
    <a:srgbClr val="C9D22B"/>
    <a:srgbClr val="659D34"/>
    <a:srgbClr val="619532"/>
    <a:srgbClr val="5A882D"/>
    <a:srgbClr val="6F8700"/>
    <a:srgbClr val="A9F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4"/>
    <p:restoredTop sz="94694"/>
  </p:normalViewPr>
  <p:slideViewPr>
    <p:cSldViewPr snapToGrid="0">
      <p:cViewPr>
        <p:scale>
          <a:sx n="330" d="100"/>
          <a:sy n="330" d="100"/>
        </p:scale>
        <p:origin x="-7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3539-F880-2F9F-B1FC-257418EDE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E277B-E10C-964E-36E9-2B79AC4B7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4A4C-0B47-96EF-EDA1-CB1FD7B4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0549-C43A-4859-ADA8-44981EA5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3F0-FCA4-3E2D-387C-FEB882C0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1473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EFBA-B87B-BBB5-F35F-38B35752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27F89-8750-89CD-D1B6-66C4CB952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8537-6005-C311-2A4A-1B7C6B81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0B2F-16B3-D731-9A79-82553E16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D869C-D3A6-0188-FAE8-106A243A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639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AA1681-3606-C6C5-799E-3A6E2320C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E466E-4266-A777-3F5B-B02644854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A416-1EF6-7267-DACE-E59F2011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86B0-8A9A-0BFA-B20E-6668C0CD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B913-9916-BD9C-A4E2-0681B277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889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9F89-D4BA-7042-4A66-D59CEB1D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BA891-D749-800E-B160-F297AB5B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4C51-D680-956C-5858-98777583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955A-F7FE-BFBE-90A6-9D60A6B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E9F97-6178-A51F-6E50-49394BC9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17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6E81-6DC7-C4B3-7444-895F16AA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45891-8D8D-6FEE-5BF6-96EEA957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6FE2-FC7B-DB75-DD6D-FE84A20A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A76F-191A-5EB4-CE88-0D312C00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B8324-686D-4AF2-5447-227348C5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674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7B77-8888-74FF-B808-41AB3544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55D6-C20B-C7E4-0882-51018760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47EBF-4001-5FFA-37E6-044515E6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B27D5-6C77-64B3-1BE9-D528C0C6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0E032-8657-BD54-DC70-B58AAEDC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FB37D-2603-0355-EDE9-E9C1A017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5263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3D1-477C-8612-0EF4-D2C4337B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A826-8A95-5C49-834C-A9BF522A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D8EA-D324-E940-A6FF-B41FA31BE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010B6-B0E6-E4F0-5A2E-858A2948D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105FE-8F2B-ADFE-284E-BFCB5CDB3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E9B36-03D6-37C0-8D11-59EBF5BF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43398-135C-775C-156C-A18BA301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B452E-81A7-229B-8DD3-1814F780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194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1179-F80E-DBCC-E333-13CCCD58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A594B-5AFC-8693-2134-A9165D62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3598-37B2-B07F-1491-8BD66220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4AE5C-308A-6C65-74DC-A7874830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7420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F1DE7-0607-06EB-8F46-3EE15E30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88715-C84A-9B0A-C697-4B6C3DDE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FDC4-8049-1E25-6B23-F436320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505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964C-8D36-4517-001C-6E29BAC1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3FD5-104E-130F-8D18-397351AE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0624D-B901-081B-0461-629401CF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71427-8B8E-AED5-57A9-E59D56B3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204D6-311E-3467-0872-79824F43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B817D-4A73-FEB6-E507-58D7E463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260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AEEC-5CC1-BB8B-04AD-6C5641E8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60AA31-E9CA-5F8A-E200-D36C4CBE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854EF-2BA9-2643-B2D4-9E323081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648C8-124D-9319-48AE-7CBC6BED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CA7A-6F60-7678-8A7D-C6A48333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B097-5A90-C271-C36F-0A808E2A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11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8DB73-4DE1-BBB0-B896-D0697047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0B3D4-CDFD-5BE5-449C-8E1508015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3F165-E6B1-9482-1591-E2024A372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84F5-BF0F-324F-8BA3-BABABD9E5E82}" type="datetimeFigureOut">
              <a:rPr lang="en-TW" smtClean="0"/>
              <a:t>2023/5/2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DBC97-C696-E958-7F63-D737A0B4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FC828-53C3-6913-B8A9-DB100B13C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183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18" Type="http://schemas.microsoft.com/office/2007/relationships/hdphoto" Target="../media/hdphoto11.wdp"/><Relationship Id="rId26" Type="http://schemas.openxmlformats.org/officeDocument/2006/relationships/image" Target="../media/image12.png"/><Relationship Id="rId3" Type="http://schemas.microsoft.com/office/2007/relationships/hdphoto" Target="../media/hdphoto1.wdp"/><Relationship Id="rId21" Type="http://schemas.microsoft.com/office/2007/relationships/hdphoto" Target="../media/hdphoto13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8.png"/><Relationship Id="rId25" Type="http://schemas.microsoft.com/office/2007/relationships/hdphoto" Target="../media/hdphoto15.wdp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24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microsoft.com/office/2007/relationships/hdphoto" Target="../media/hdphoto14.wdp"/><Relationship Id="rId10" Type="http://schemas.openxmlformats.org/officeDocument/2006/relationships/image" Target="../media/image6.png"/><Relationship Id="rId19" Type="http://schemas.microsoft.com/office/2007/relationships/hdphoto" Target="../media/hdphoto12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9.wdp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665A2-3548-C138-4C8A-04A66BAE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9410" y="1288282"/>
            <a:ext cx="13422086" cy="7814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79A0-E97D-AFC8-E673-A879C4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flipV="1">
            <a:off x="7711440" y="7054514"/>
            <a:ext cx="7370010" cy="2737185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CE7EA-ABED-3F9A-8904-996F5DC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flipV="1">
            <a:off x="-1274010" y="5348564"/>
            <a:ext cx="7370010" cy="33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7C4921-767F-C287-D34B-F9707138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15234983" flipV="1">
            <a:off x="-4599940" y="1761288"/>
            <a:ext cx="10300770" cy="273718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B603B-3537-488E-FB5F-596A393E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0430870" flipV="1">
            <a:off x="5196907" y="4726073"/>
            <a:ext cx="10300770" cy="273718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318D33-668D-B6CB-A66C-4312E571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2419996" y="663773"/>
            <a:ext cx="687147" cy="6245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CA6D8-928A-D0A0-DD32-662341AB6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121169" y="2981093"/>
            <a:ext cx="727872" cy="6615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ABB9D-2AE8-A088-2E26-B4D6AE54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65778" y="2668627"/>
            <a:ext cx="687148" cy="624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3CB88-BF47-5D21-E8E9-C5929CDC4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169" y="5012014"/>
            <a:ext cx="901700" cy="673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E254B9-B5FE-5DCF-5E02-BA1C5B111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971" y="4555162"/>
            <a:ext cx="1188350" cy="8870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ECD0E-749A-9B6E-1F14-8415B516A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175" y="1406044"/>
            <a:ext cx="500992" cy="373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931A3F-97BE-2288-4669-5DCD480B0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572" y="2015685"/>
            <a:ext cx="901700" cy="673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C96E53-9489-DCB6-8323-EF453527D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5594" y="5500800"/>
            <a:ext cx="1246405" cy="9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665A2-3548-C138-4C8A-04A66BAE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95293"/>
            <a:ext cx="13422086" cy="7814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79A0-E97D-AFC8-E673-A879C4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flipV="1">
            <a:off x="7711440" y="7054514"/>
            <a:ext cx="7370010" cy="2737185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CE7EA-ABED-3F9A-8904-996F5DC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flipV="1">
            <a:off x="-1274010" y="4834226"/>
            <a:ext cx="7370010" cy="33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7C4921-767F-C287-D34B-F9707138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15234983" flipV="1">
            <a:off x="-4406999" y="1924543"/>
            <a:ext cx="10300770" cy="273718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B603B-3537-488E-FB5F-596A393E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0430870" flipV="1">
            <a:off x="5385696" y="3618897"/>
            <a:ext cx="10300770" cy="273718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318D33-668D-B6CB-A66C-4312E571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2419996" y="663773"/>
            <a:ext cx="687147" cy="6245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ABB9D-2AE8-A088-2E26-B4D6AE54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65778" y="2668627"/>
            <a:ext cx="687148" cy="624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3CB88-BF47-5D21-E8E9-C5929CDC4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169" y="5012014"/>
            <a:ext cx="901700" cy="673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E254B9-B5FE-5DCF-5E02-BA1C5B111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971" y="4555162"/>
            <a:ext cx="1188350" cy="8870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ECD0E-749A-9B6E-1F14-8415B516A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175" y="1406044"/>
            <a:ext cx="500992" cy="373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931A3F-97BE-2288-4669-5DCD480B0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572" y="2015685"/>
            <a:ext cx="901700" cy="673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C96E53-9489-DCB6-8323-EF453527D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5594" y="5500800"/>
            <a:ext cx="1246405" cy="930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915A8-4B8E-0E02-DCAA-542A51276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784" y="4695177"/>
            <a:ext cx="5588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832C9-66DF-A8F8-7F8C-00BE8A16C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538" y="1540311"/>
            <a:ext cx="5588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3ADE3-62F9-F639-1107-5BBC5D87C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272" y="1692067"/>
            <a:ext cx="5588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8169B-4FA7-1C30-1324-D010FECC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0428" y="2988223"/>
            <a:ext cx="5588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4B03-2048-AD8C-BBF6-0BE6892B5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779" y="6071100"/>
            <a:ext cx="5588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3F40C-8D83-53F8-251C-78F1C07BA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9579" y="3921969"/>
            <a:ext cx="5588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E47C82-4DFC-F575-9B3A-9FE59ADC2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445" y="515212"/>
            <a:ext cx="5588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0F02C-768B-CD94-80DE-232DAAE3088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8761138" y="5929565"/>
            <a:ext cx="5588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3600A9-599E-824F-1AF7-043313C1A8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3108477" y="5575047"/>
            <a:ext cx="877658" cy="220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C0BB3-2CE6-6E7D-FD30-6D06217B7A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848534" y="1245050"/>
            <a:ext cx="877658" cy="220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622F8-0CF3-CCBF-9335-982E02CACA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409705" y="5819498"/>
            <a:ext cx="877658" cy="2201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CA6D8-928A-D0A0-DD32-662341AB6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121169" y="2981093"/>
            <a:ext cx="727872" cy="6615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6E1AE-7E11-E0DB-9FAC-3AF5CCEA6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b="55610"/>
          <a:stretch/>
        </p:blipFill>
        <p:spPr>
          <a:xfrm rot="10800000" flipV="1">
            <a:off x="-40535" y="2769224"/>
            <a:ext cx="5608208" cy="661521"/>
          </a:xfrm>
          <a:prstGeom prst="rect">
            <a:avLst/>
          </a:prstGeom>
          <a:noFill/>
          <a:effectLst>
            <a:softEdge rad="180061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A7496-BDF2-5D8F-8B2A-04CEF4B1D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b="55610"/>
          <a:stretch/>
        </p:blipFill>
        <p:spPr>
          <a:xfrm rot="21356018" flipV="1">
            <a:off x="420324" y="3014262"/>
            <a:ext cx="5608208" cy="661521"/>
          </a:xfrm>
          <a:prstGeom prst="rect">
            <a:avLst/>
          </a:prstGeom>
          <a:noFill/>
          <a:effectLst>
            <a:softEdge rad="18649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5118D4-57E6-E15E-750A-63A1528ACACF}"/>
              </a:ext>
            </a:extLst>
          </p:cNvPr>
          <p:cNvGrpSpPr/>
          <p:nvPr/>
        </p:nvGrpSpPr>
        <p:grpSpPr>
          <a:xfrm>
            <a:off x="6340474" y="6082867"/>
            <a:ext cx="5619386" cy="745722"/>
            <a:chOff x="2607526" y="2921991"/>
            <a:chExt cx="5619386" cy="7457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83A7E4-9AE4-6CBD-0B39-6E3D1DF9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b="55610"/>
            <a:stretch/>
          </p:blipFill>
          <p:spPr>
            <a:xfrm rot="10800000" flipV="1">
              <a:off x="2607526" y="3006192"/>
              <a:ext cx="5608208" cy="661521"/>
            </a:xfrm>
            <a:prstGeom prst="rect">
              <a:avLst/>
            </a:prstGeom>
            <a:noFill/>
            <a:effectLst>
              <a:softEdge rad="180061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1C8DEB-B1BE-3370-FE5A-56AB5BEBE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b="55610"/>
            <a:stretch/>
          </p:blipFill>
          <p:spPr>
            <a:xfrm rot="21356018" flipV="1">
              <a:off x="2618704" y="2921991"/>
              <a:ext cx="5608208" cy="661521"/>
            </a:xfrm>
            <a:prstGeom prst="rect">
              <a:avLst/>
            </a:prstGeom>
            <a:noFill/>
            <a:effectLst>
              <a:softEdge rad="186490"/>
            </a:effectLst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24DDE83-0C6B-FFF7-46B8-C7F371900F4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87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296" b="33271" l="61648" r="64463"/>
                    </a14:imgEffect>
                  </a14:imgLayer>
                </a14:imgProps>
              </a:ext>
            </a:extLst>
          </a:blip>
          <a:srcRect l="61296" t="31049" r="35185" b="66482"/>
          <a:stretch/>
        </p:blipFill>
        <p:spPr>
          <a:xfrm>
            <a:off x="6870699" y="2129367"/>
            <a:ext cx="241301" cy="1693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43AE4F-C083-D7A7-DB1F-5C27261A26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91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580" b="50213" l="35130" r="39166"/>
                    </a14:imgEffect>
                  </a14:imgLayer>
                </a14:imgProps>
              </a:ext>
            </a:extLst>
          </a:blip>
          <a:srcRect l="34625" t="46126" r="60330" b="49333"/>
          <a:stretch/>
        </p:blipFill>
        <p:spPr>
          <a:xfrm>
            <a:off x="1338109" y="4012435"/>
            <a:ext cx="345989" cy="3113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BF2A3E-CE47-7E0B-8A1F-21455603DCA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6580" b="50213" l="35130" r="39166"/>
                    </a14:imgEffect>
                  </a14:imgLayer>
                </a14:imgProps>
              </a:ext>
            </a:extLst>
          </a:blip>
          <a:srcRect l="34625" t="46126" r="60330" b="49333"/>
          <a:stretch/>
        </p:blipFill>
        <p:spPr>
          <a:xfrm>
            <a:off x="7652111" y="5639485"/>
            <a:ext cx="345989" cy="3113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C78FD1-75F8-0CDC-1A1C-31CC63481A5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791" b="15234" l="85645" r="93604">
                        <a14:foregroundMark x1="91357" y1="11084" x2="87793" y2="10986"/>
                        <a14:foregroundMark x1="89258" y1="10986" x2="90283" y2="10791"/>
                        <a14:backgroundMark x1="92529" y1="12695" x2="92041" y2="15576"/>
                        <a14:backgroundMark x1="91846" y1="14111" x2="83594" y2="21729"/>
                        <a14:backgroundMark x1="85352" y1="12598" x2="91504" y2="18066"/>
                        <a14:backgroundMark x1="91504" y1="18066" x2="91504" y2="18066"/>
                        <a14:backgroundMark x1="91504" y1="14551" x2="83105" y2="16504"/>
                        <a14:backgroundMark x1="86475" y1="14697" x2="96094" y2="16504"/>
                        <a14:backgroundMark x1="91992" y1="14844" x2="87305" y2="15283"/>
                        <a14:backgroundMark x1="87061" y1="14502" x2="92383" y2="14697"/>
                      </a14:backgroundRemoval>
                    </a14:imgEffect>
                  </a14:imgLayer>
                </a14:imgProps>
              </a:ext>
            </a:extLst>
          </a:blip>
          <a:srcRect l="84682" t="10288" r="5377" b="84176"/>
          <a:stretch/>
        </p:blipFill>
        <p:spPr>
          <a:xfrm>
            <a:off x="8474529" y="1020536"/>
            <a:ext cx="681718" cy="3796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3BF4C6-8FEE-9C76-632E-DD9070ED043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614" b="14917" l="85906" r="92755">
                        <a14:foregroundMark x1="92529" y1="13037" x2="92627" y2="13916"/>
                        <a14:foregroundMark x1="87939" y1="14893" x2="89795" y2="14453"/>
                        <a14:foregroundMark x1="90088" y1="10791" x2="88135" y2="10693"/>
                      </a14:backgroundRemoval>
                    </a14:imgEffect>
                  </a14:imgLayer>
                </a14:imgProps>
              </a:ext>
            </a:extLst>
          </a:blip>
          <a:srcRect l="85050" t="10076" r="6389" b="84545"/>
          <a:stretch/>
        </p:blipFill>
        <p:spPr>
          <a:xfrm>
            <a:off x="3713390" y="3928148"/>
            <a:ext cx="587087" cy="3688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DF3AFD-4328-8B00-4F35-2D5FFD16254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3276" b="36571" l="36154" r="39510"/>
                    </a14:imgEffect>
                  </a14:imgLayer>
                </a14:imgProps>
              </a:ext>
            </a:extLst>
          </a:blip>
          <a:srcRect l="35734" t="32864" r="60071" b="63017"/>
          <a:stretch/>
        </p:blipFill>
        <p:spPr>
          <a:xfrm>
            <a:off x="4541179" y="2034283"/>
            <a:ext cx="287675" cy="2825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79A1F04-3F39-4CFA-151E-0606EA18E7B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801" b="6725" l="39751" r="42418"/>
                    </a14:imgEffect>
                  </a14:imgLayer>
                </a14:imgProps>
              </a:ext>
            </a:extLst>
          </a:blip>
          <a:srcRect l="39418" t="3435" r="57249" b="92909"/>
          <a:stretch/>
        </p:blipFill>
        <p:spPr>
          <a:xfrm>
            <a:off x="5446058" y="430306"/>
            <a:ext cx="228601" cy="2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F6794A-FDE9-AC63-8C04-5AD5BC7EB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1" b="6725" l="39751" r="42418"/>
                    </a14:imgEffect>
                  </a14:imgLayer>
                </a14:imgProps>
              </a:ext>
            </a:extLst>
          </a:blip>
          <a:srcRect l="39418" t="3435" r="57249" b="92909"/>
          <a:stretch/>
        </p:blipFill>
        <p:spPr>
          <a:xfrm>
            <a:off x="5446058" y="430306"/>
            <a:ext cx="228601" cy="2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1172-17D4-2BAB-9D39-C6A69A7B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5997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李彥廷</dc:creator>
  <cp:lastModifiedBy>李彥廷</cp:lastModifiedBy>
  <cp:revision>3</cp:revision>
  <dcterms:created xsi:type="dcterms:W3CDTF">2023-05-02T13:28:03Z</dcterms:created>
  <dcterms:modified xsi:type="dcterms:W3CDTF">2023-05-02T14:53:52Z</dcterms:modified>
</cp:coreProperties>
</file>